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0" r:id="rId3"/>
    <p:sldId id="263" r:id="rId4"/>
    <p:sldId id="264" r:id="rId5"/>
    <p:sldId id="272" r:id="rId6"/>
    <p:sldId id="278" r:id="rId7"/>
    <p:sldId id="265" r:id="rId8"/>
    <p:sldId id="266" r:id="rId9"/>
    <p:sldId id="267" r:id="rId10"/>
    <p:sldId id="270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E57"/>
    <a:srgbClr val="BF1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78"/>
  </p:normalViewPr>
  <p:slideViewPr>
    <p:cSldViewPr snapToGrid="0" snapToObjects="1">
      <p:cViewPr varScale="1">
        <p:scale>
          <a:sx n="64" d="100"/>
          <a:sy n="64" d="100"/>
        </p:scale>
        <p:origin x="6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5CA33-0D43-9E4E-B4F6-755DF7694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BE01A-EB9A-E34C-9C53-C2E3E27EF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ECD-5D9B-C742-8BF0-88CA5358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28.08.2023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2A4BE-72D2-BE41-9D8A-823668CBB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07CD9-D765-7C4C-AB07-F6DB2FB9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4907D-686C-2C44-B0CA-FE5242F11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2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D2D7-4DB9-834C-A8C0-BF3E25CD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0D757-CB7F-0B4C-A4D8-2F63FB310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36944-7380-7A42-B9F4-63174D42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28.08.2023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5D2DC-EB18-3A4D-BD37-0E6E362B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EA4AD-FF4C-2443-B762-CCC760BA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397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624C0-8AF4-624C-8F8F-9CEDA5D95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F449A-3A70-3849-ADF7-9447B8226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6945-A373-8540-B260-08843B0E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28.08.2023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3EFE0-C3CF-5644-819A-D505FE5C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79DD3-DEAB-5144-B2B5-F3D0B86B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741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8B51A-99A1-EB48-9497-6A0BDFF12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E7EA3-1EEC-E545-91A6-378D7B1A4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2D166-141A-4A44-AA5C-5C1F08C82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28.08.2023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65B5F-16F5-8B44-B97B-55DEC6A2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72284-ABC4-054C-969F-B352269B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32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5CB1-EA70-764F-8CD6-9D6F0A9E2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6AA93-094F-7049-B70E-7F317BA50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3BF3E-8AE5-A04B-BC8E-DAD929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28.08.2023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4AFCE-E767-F547-B014-B3A1219E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7801-85C1-C545-80E4-1B955DB3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603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7C72-C8F5-314A-91F1-0424B9197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9C82-A422-344B-B0CF-D29AEF2AF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4FBAE-30E0-9245-A304-E64EB9A1E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FBCCC-2BF9-9043-9F3E-B6D8186E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28.08.2023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AB3A0-A6F6-A543-86C9-9C5074E0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DA53A-C9D0-D247-A3B5-3EDC21A7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79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5B657-0A3D-5448-A61C-613A2411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311A6-43DF-0740-9C91-FDE0D4ADF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F2BCB-74A0-C043-A360-A5515300E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86045-DF9D-0442-9D17-3B538B1A9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B4FFE-139D-8B48-9EDA-D7ADEF621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325DC7-5AFE-0B4E-86B1-3BBDEA6E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28.08.2023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113EA-C759-554F-AFEE-E1D55036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8D6372-A089-024A-B41D-00C184D1B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662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3038-2CF3-944E-B78B-CE7BAF17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A8B1D-DD6F-1A49-AF6E-2804CFEC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28.08.2023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B78C9-C987-8849-9A43-3389C9393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71A8A-13FD-E542-B643-32B3CB96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119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661CF-A567-0F4F-BB65-39337E26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28.08.2023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775BC-F842-C944-A645-B8C42BE9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CC051-1D65-6E4A-8807-52647DD4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402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84B3-74E6-9C4B-8B9C-721098C17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47EE-867E-9A41-8BB8-E2EB2A9D6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7BAC9-5DF9-3643-BD64-3A16DD50F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80708-F252-614D-8F60-5998CEBB6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28.08.2023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AFE47-5D8C-1644-A131-0F4B4752D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3213A-DAC8-6147-90F6-35D23969F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026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7629-9BC8-5C4A-AE3F-14F3E5D8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565889-7493-A64E-B6A4-37527F619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442FA-3DF1-F440-8042-7DD143CB9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CDD8E-F8A7-5F46-89BB-2B1479C1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28.08.2023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29CD4-3FC9-824B-A3B2-2BD6D621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09970-281C-1943-B9B5-19AC8C94F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083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D29CB9-2BED-2346-9C2A-819A00D7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EF42F-09AA-FF41-8DA5-C7FDE1D2C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A2793-5E87-B240-B0C1-F1FAF274B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704C-C94A-0947-A038-B26E48F13119}" type="datetimeFigureOut">
              <a:rPr lang="x-none" smtClean="0"/>
              <a:t>28.08.2023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C1CF6-7A07-D94D-94C6-AFA3A734A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11A70-38F1-214F-AA63-AF0724F45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B660F7-6B41-5D4C-8AC2-0C9C5D01AE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FP.VI.MAG@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1517" y="1208312"/>
            <a:ext cx="8428463" cy="48117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Инструкция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по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проведению вступительного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испытания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в магистратуру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факультета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политологии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МГУ имени М.В.Ломоносова</a:t>
            </a:r>
            <a:endParaRPr lang="ru-RU" sz="4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63" y="3729064"/>
            <a:ext cx="233172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98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Куда мне обратиться, если я хочу задать вопрос?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7880" y="1839912"/>
            <a:ext cx="8948691" cy="41783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Если у вас остались вопросы, мы с радостью на них ответим!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+ 8-964-709-08-33;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+ 8-909-278-98-89 (для иностранных студентов)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2B19A-79CD-4699-ED12-F106F9A763CE}"/>
              </a:ext>
            </a:extLst>
          </p:cNvPr>
          <p:cNvSpPr txBox="1"/>
          <p:nvPr/>
        </p:nvSpPr>
        <p:spPr>
          <a:xfrm>
            <a:off x="2514600" y="4738549"/>
            <a:ext cx="6813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dirty="0" err="1">
                <a:solidFill>
                  <a:srgbClr val="FFFF00"/>
                </a:solidFill>
                <a:latin typeface="Gabriola" pitchFamily="82" charset="0"/>
              </a:rPr>
              <a:t>pk@polit.msu.ru</a:t>
            </a:r>
            <a:r>
              <a:rPr lang="en" sz="36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endParaRPr lang="ru-RU" sz="3600" dirty="0">
              <a:solidFill>
                <a:srgbClr val="FFFF00"/>
              </a:solidFill>
              <a:latin typeface="Gabriola" pitchFamily="82" charset="0"/>
            </a:endParaRPr>
          </a:p>
          <a:p>
            <a:pPr algn="ctr"/>
            <a:r>
              <a:rPr lang="ru-RU" sz="3600" dirty="0">
                <a:solidFill>
                  <a:srgbClr val="FFFF00"/>
                </a:solidFill>
                <a:latin typeface="Gabriola" pitchFamily="82" charset="0"/>
              </a:rPr>
              <a:t>Желаем вам успешной сдачи вступительного испытания!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6191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542" y="264764"/>
            <a:ext cx="11342916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мне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попасть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на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вступительное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испытание?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0089"/>
            <a:ext cx="10515600" cy="4226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За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сутки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до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дня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сдачи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вы получите на электронную почту письмо с приглашением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на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вступительное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испытание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.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В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этом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письме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будет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ссылка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на вашу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сессию конференции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itchFamily="82" charset="0"/>
              </a:rPr>
              <a:t>СБЕРДЖАЗ</a:t>
            </a:r>
            <a:r>
              <a:rPr lang="en-US" sz="36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en" sz="3600" dirty="0">
                <a:solidFill>
                  <a:srgbClr val="FFFF00"/>
                </a:solidFill>
                <a:latin typeface="Gabriola" panose="04040605051002020D02" pitchFamily="82" charset="0"/>
              </a:rPr>
              <a:t>-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ваш экзаменационный зал.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4" y="5663158"/>
            <a:ext cx="121920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01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269" y="221898"/>
            <a:ext cx="11342916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 мне попасть на вступительное испытание?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33582"/>
            <a:ext cx="10515600" cy="420592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Если  до вступительного испытания осталось меньше суток, а письмо вы так и не получили, проверьте спам - возможно, письмо с приглашением попало именно туда. Если и в спаме его нет, позвоните по телефону приемной комиссии факультета политологии и сообщите о проблеме: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+ 8-964-709-08-33;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+ 8-909-278-98-89 (для иностранных студентов)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60"/>
            <a:ext cx="121920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43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40" y="291775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Есть ли требования к моему внешнему виду и виду рабочего места?</a:t>
            </a:r>
          </a:p>
        </p:txBody>
      </p:sp>
      <p:sp>
        <p:nvSpPr>
          <p:cNvPr id="5" name="AutoShape 4" descr="https://coolsen.ru/wp-content/uploads/2021/11/11-20211129_181249.png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25120" y="1813351"/>
            <a:ext cx="11297920" cy="48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4100" dirty="0">
                <a:solidFill>
                  <a:srgbClr val="FFFF00"/>
                </a:solidFill>
                <a:latin typeface="Gabriola" panose="04040605051002020D02" pitchFamily="82" charset="0"/>
              </a:rPr>
              <a:t>Мы не ждем, что вы будете сдавать вступительное испытание в смокинге или вечернем платье. Этого и не нужно. Оденьтесь так, чтобы вы выглядели опрятно и вам было удобно. Лучше, если это будет </a:t>
            </a:r>
            <a:r>
              <a:rPr lang="en" sz="4100" dirty="0">
                <a:solidFill>
                  <a:srgbClr val="FFFF00"/>
                </a:solidFill>
                <a:latin typeface="Gabriola" panose="04040605051002020D02" pitchFamily="82" charset="0"/>
              </a:rPr>
              <a:t>smart casual,</a:t>
            </a:r>
            <a:r>
              <a:rPr lang="ru-RU" sz="4100" dirty="0">
                <a:solidFill>
                  <a:srgbClr val="FFFF00"/>
                </a:solidFill>
                <a:latin typeface="Gabriola" panose="04040605051002020D02" pitchFamily="82" charset="0"/>
              </a:rPr>
              <a:t> а не домашняя пижама или спортивная форма. Особенно это будет касаться тех частей тела, которые будет видно в камеру.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717D62-718B-3963-010D-9F917C948F2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985"/>
            <a:ext cx="121920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95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96645"/>
            <a:ext cx="10201507" cy="10294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Есть ли требования к моему внешнему виду и виду рабочего места?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76273"/>
            <a:ext cx="10515600" cy="3401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FFFF00"/>
                </a:solidFill>
                <a:latin typeface="Gabriola" panose="04040605051002020D02" pitchFamily="82" charset="0"/>
              </a:rPr>
              <a:t>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66D02-5734-C6FB-77B3-486787523BE9}"/>
              </a:ext>
            </a:extLst>
          </p:cNvPr>
          <p:cNvSpPr txBox="1"/>
          <p:nvPr/>
        </p:nvSpPr>
        <p:spPr>
          <a:xfrm>
            <a:off x="1152293" y="2207941"/>
            <a:ext cx="9530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Gabriola" pitchFamily="82" charset="0"/>
              </a:rPr>
              <a:t>Позаботьтесь о том, чтобы на вашем рабочем столе не было ничего лишнего: во время вступительного испытания нельзя пользоваться гаджетами, справочной литературой и шпаргалками. Помимо компьютера у вас на столе могут находиться только ручка и пустые листы бумаги (для ответа на вопросы и черновика).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16AACA-6235-F2CE-414C-1BAC0603E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654" y="4519300"/>
            <a:ext cx="1793488" cy="17934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F8DC51-F29B-C94F-4920-349231FFD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086" y="4454710"/>
            <a:ext cx="1793488" cy="179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07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 я получу экзаменационный билет?</a:t>
            </a:r>
            <a:endParaRPr lang="ru-RU" sz="6000" dirty="0">
              <a:solidFill>
                <a:srgbClr val="FFFF0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85A632-749D-0C6D-9FC6-AF1D6A791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34600" cy="48895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FFFF00"/>
                </a:solidFill>
                <a:latin typeface="Gabriola" pitchFamily="82" charset="0"/>
              </a:rPr>
              <a:t>В 9:30 перейдите по ссылке в письме. Дождитесь, пока вам разрешат перейти из зала ожидания в конференцию СБЕРДЖАЗ</a:t>
            </a:r>
            <a:r>
              <a:rPr lang="en" sz="3200" dirty="0">
                <a:solidFill>
                  <a:srgbClr val="FFFF00"/>
                </a:solidFill>
                <a:latin typeface="Gabriola" pitchFamily="82" charset="0"/>
              </a:rPr>
              <a:t>.</a:t>
            </a:r>
            <a:endParaRPr lang="ru-RU" sz="3200" dirty="0">
              <a:solidFill>
                <a:srgbClr val="FFFF00"/>
              </a:solidFill>
              <a:latin typeface="Gabriola" pitchFamily="8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FFFF00"/>
                </a:solidFill>
                <a:latin typeface="Gabriola" pitchFamily="82" charset="0"/>
              </a:rPr>
              <a:t>Постарайтесь сделать так, чтобы во время вступительного испытания вы были одни в комнате. Важно, чтобы по крайней мере на заднем фоне не было движения и посторонних предметов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</a:rPr>
              <a:t>/</a:t>
            </a:r>
            <a:endParaRPr lang="ru-RU" sz="3200" dirty="0">
              <a:solidFill>
                <a:srgbClr val="FFFF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46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Как я получу экзаменационный билет?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Представьтесь и покажите ваш паспорт - экзаменатор идентифицирует вас (по примеру героев на иллюстрации). Затем вы получите свой билет. Вы сможете скачать его из чата конференции СБЕРДЖАЗ</a:t>
            </a:r>
            <a:r>
              <a:rPr lang="en" dirty="0">
                <a:solidFill>
                  <a:srgbClr val="FFFF00"/>
                </a:solidFill>
                <a:latin typeface="Gabriola" panose="04040605051002020D02" pitchFamily="82" charset="0"/>
              </a:rPr>
              <a:t>.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 В качестве примера прикрепляем один из билетов, которые присылались студентам факультета политологии во время сдачи государственного экзамена в прошлом году.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4320CB-08FE-D767-C3C5-F8B7D8D46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81173"/>
            <a:ext cx="2446338" cy="24862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623043-53B9-A659-1B02-C1F6D446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526" y="3781173"/>
            <a:ext cx="2386965" cy="24862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8EEDDD-9C46-C5E8-761E-A6F7BAA1E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938" y="3708400"/>
            <a:ext cx="4385745" cy="27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85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04" y="293687"/>
            <a:ext cx="11806434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 я буду отвечать на вопросы экзаменационного билета?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504" y="1868487"/>
            <a:ext cx="116206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Экзамен начнется для всех абитуриентов ровно в 10:00. У вас будет 2 часа на выполнение заданий из вашего билета. Ответы на вопросы нужно писать </a:t>
            </a:r>
            <a:r>
              <a:rPr lang="ru-RU" sz="3600">
                <a:solidFill>
                  <a:srgbClr val="FFFF00"/>
                </a:solidFill>
                <a:latin typeface="Gabriola" panose="04040605051002020D02" pitchFamily="82" charset="0"/>
              </a:rPr>
              <a:t>от руки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на чистом листе формата А4.Ни в коем случае не отключайте камеру и микрофон: экзаменатор будет следить, чтобы вы не списывали, не переговаривались, не пользовались шпаргалками и не искали ответы в интернете. Всё, что происходит в экзаменационной комнате, будет записано. Эти записи помогут в разрешении спорных ситуаций, если такие возникнут.</a:t>
            </a:r>
          </a:p>
        </p:txBody>
      </p:sp>
    </p:spTree>
    <p:extLst>
      <p:ext uri="{BB962C8B-B14F-4D97-AF65-F5344CB8AC3E}">
        <p14:creationId xmlns:p14="http://schemas.microsoft.com/office/powerpoint/2010/main" val="208387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322262"/>
            <a:ext cx="11353800" cy="1325563"/>
          </a:xfrm>
        </p:spPr>
        <p:txBody>
          <a:bodyPr>
            <a:noAutofit/>
          </a:bodyPr>
          <a:lstStyle/>
          <a:p>
            <a:r>
              <a:rPr lang="ru-RU" sz="54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 мне сдать работу и узнать свой результат?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1525588"/>
            <a:ext cx="10515600" cy="50101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Когда время закончится, мы будем ждать ваших ответов на почту: </a:t>
            </a:r>
            <a:r>
              <a:rPr lang="en-US" dirty="0">
                <a:hlinkClick r:id="rId2"/>
              </a:rPr>
              <a:t>FP.VI.MAG@</a:t>
            </a:r>
            <a:r>
              <a:rPr lang="en-US" dirty="0">
                <a:solidFill>
                  <a:schemeClr val="accent1"/>
                </a:solidFill>
              </a:rPr>
              <a:t>gmail.com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. Присылайте их в документе формата </a:t>
            </a:r>
            <a:r>
              <a:rPr lang="en" dirty="0">
                <a:solidFill>
                  <a:srgbClr val="FFFF00"/>
                </a:solidFill>
                <a:latin typeface="Gabriola" panose="04040605051002020D02" pitchFamily="82" charset="0"/>
              </a:rPr>
              <a:t>PDF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 или </a:t>
            </a:r>
            <a:r>
              <a:rPr lang="en" dirty="0">
                <a:solidFill>
                  <a:srgbClr val="FFFF00"/>
                </a:solidFill>
                <a:latin typeface="Gabriola" panose="04040605051002020D02" pitchFamily="82" charset="0"/>
              </a:rPr>
              <a:t>JPEG.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 Вы можете не сканировать, а сфотографировать текст. Главное,  чтобы он получился читаемым для проверяющих. Мы просим вас подписать файл в формате «фамилия. имя» латинскими буквами. Чтобы убедиться, что ваша работа получена экзаменаторами, дождитесь уведомления об этом на вашу почту - мы вышлем его в течение часа после получения вашего письма с работой. Все работы будут зашифрованы и проверены на оригинальность. После проверки мы опубликуем технические баллы, устроим показ работ и откроем прием апелляций. Это случится не позже сроков, указанных на слайде 4. Итоговые баллы будут опубликованы в течение двух дней после рассмотрения апелляций.</a:t>
            </a:r>
          </a:p>
        </p:txBody>
      </p:sp>
    </p:spTree>
    <p:extLst>
      <p:ext uri="{BB962C8B-B14F-4D97-AF65-F5344CB8AC3E}">
        <p14:creationId xmlns:p14="http://schemas.microsoft.com/office/powerpoint/2010/main" val="3150947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669</Words>
  <Application>Microsoft Office PowerPoint</Application>
  <PresentationFormat>Широкоэкранный</PresentationFormat>
  <Paragraphs>29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Gabriola</vt:lpstr>
      <vt:lpstr>Office Theme</vt:lpstr>
      <vt:lpstr>Презентация PowerPoint</vt:lpstr>
      <vt:lpstr>Как мне попасть на вступительное испытание?</vt:lpstr>
      <vt:lpstr>Как мне попасть на вступительное испытание?</vt:lpstr>
      <vt:lpstr>Есть ли требования к моему внешнему виду и виду рабочего места?</vt:lpstr>
      <vt:lpstr>Есть ли требования к моему внешнему виду и виду рабочего места?</vt:lpstr>
      <vt:lpstr>Как я получу экзаменационный билет?</vt:lpstr>
      <vt:lpstr> Как я получу экзаменационный билет?</vt:lpstr>
      <vt:lpstr>Как я буду отвечать на вопросы экзаменационного билета?</vt:lpstr>
      <vt:lpstr>Как мне сдать работу и узнать свой результат?</vt:lpstr>
      <vt:lpstr>Куда мне обратиться, если я хочу задать вопрос?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Елизавета Кушнир</cp:lastModifiedBy>
  <cp:revision>43</cp:revision>
  <dcterms:created xsi:type="dcterms:W3CDTF">2022-05-10T09:11:51Z</dcterms:created>
  <dcterms:modified xsi:type="dcterms:W3CDTF">2023-08-28T11:41:35Z</dcterms:modified>
</cp:coreProperties>
</file>